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2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5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4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4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1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8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1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8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6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1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EE94-2E92-48AC-9035-8EAB1CD91D7F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54E2-DF94-4E55-90C2-9086BB10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8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81" y="109952"/>
            <a:ext cx="9495238" cy="6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3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81" y="55523"/>
            <a:ext cx="9495238" cy="6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054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2018-04-16T08:23:10Z</dcterms:created>
  <dcterms:modified xsi:type="dcterms:W3CDTF">2018-04-18T07:03:26Z</dcterms:modified>
</cp:coreProperties>
</file>