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9" r:id="rId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EE94-2E92-48AC-9035-8EAB1CD91D7F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54E2-DF94-4E55-90C2-9086BB10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28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EE94-2E92-48AC-9035-8EAB1CD91D7F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54E2-DF94-4E55-90C2-9086BB10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52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EE94-2E92-48AC-9035-8EAB1CD91D7F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54E2-DF94-4E55-90C2-9086BB10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08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EE94-2E92-48AC-9035-8EAB1CD91D7F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54E2-DF94-4E55-90C2-9086BB10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43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EE94-2E92-48AC-9035-8EAB1CD91D7F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54E2-DF94-4E55-90C2-9086BB10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4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EE94-2E92-48AC-9035-8EAB1CD91D7F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54E2-DF94-4E55-90C2-9086BB10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1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EE94-2E92-48AC-9035-8EAB1CD91D7F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54E2-DF94-4E55-90C2-9086BB10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82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EE94-2E92-48AC-9035-8EAB1CD91D7F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54E2-DF94-4E55-90C2-9086BB10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14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EE94-2E92-48AC-9035-8EAB1CD91D7F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54E2-DF94-4E55-90C2-9086BB10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85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EE94-2E92-48AC-9035-8EAB1CD91D7F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54E2-DF94-4E55-90C2-9086BB10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61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EE94-2E92-48AC-9035-8EAB1CD91D7F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54E2-DF94-4E55-90C2-9086BB10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14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1EE94-2E92-48AC-9035-8EAB1CD91D7F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354E2-DF94-4E55-90C2-9086BB10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8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381" y="109952"/>
            <a:ext cx="9495238" cy="66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136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381" y="55523"/>
            <a:ext cx="9495238" cy="66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054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</TotalTime>
  <Words>0</Words>
  <Application>Microsoft Office PowerPoint</Application>
  <PresentationFormat>A4 Paper (210x297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9</cp:revision>
  <dcterms:created xsi:type="dcterms:W3CDTF">2018-04-16T08:23:10Z</dcterms:created>
  <dcterms:modified xsi:type="dcterms:W3CDTF">2018-04-18T07:03:26Z</dcterms:modified>
</cp:coreProperties>
</file>